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67275" cy="42794238"/>
  <p:notesSz cx="6858000" cy="9144000"/>
  <p:defaultTextStyle>
    <a:defPPr>
      <a:defRPr lang="pt-PT"/>
    </a:defPPr>
    <a:lvl1pPr marL="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6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8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1" autoAdjust="0"/>
    <p:restoredTop sz="94660"/>
  </p:normalViewPr>
  <p:slideViewPr>
    <p:cSldViewPr snapToGrid="0">
      <p:cViewPr varScale="1">
        <p:scale>
          <a:sx n="40" d="100"/>
          <a:sy n="40" d="100"/>
        </p:scale>
        <p:origin x="2816" y="360"/>
      </p:cViewPr>
      <p:guideLst>
        <p:guide orient="horz" pos="13478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CB6C92AB-A077-4751-444A-6B37249CE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30264100" cy="689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FC479-91AA-8FD8-C54B-06A896966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40127238"/>
            <a:ext cx="302641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20E700-2BE9-7FCB-0DE3-1A29AD2E5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40127238"/>
            <a:ext cx="30264100" cy="2667000"/>
          </a:xfrm>
          <a:prstGeom prst="rect">
            <a:avLst/>
          </a:prstGeom>
        </p:spPr>
      </p:pic>
      <p:pic>
        <p:nvPicPr>
          <p:cNvPr id="7" name="Picture 6" descr="Rectangle&#10;&#10;Description automatically generated">
            <a:extLst>
              <a:ext uri="{FF2B5EF4-FFF2-40B4-BE49-F238E27FC236}">
                <a16:creationId xmlns:a16="http://schemas.microsoft.com/office/drawing/2014/main" id="{E72D2BB5-3DE9-6CD7-2774-54DF45E20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302641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8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E783-BDFE-438F-953A-7AB341417823}" type="datetimeFigureOut">
              <a:rPr lang="pt-PT" smtClean="0"/>
              <a:pPr/>
              <a:t>23/05/22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8CC0-B772-4C44-91BE-19B2FD2C391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463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E783-BDFE-438F-953A-7AB341417823}" type="datetimeFigureOut">
              <a:rPr lang="pt-PT" smtClean="0"/>
              <a:pPr/>
              <a:t>23/05/22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8CC0-B772-4C44-91BE-19B2FD2C391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64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E783-BDFE-438F-953A-7AB341417823}" type="datetimeFigureOut">
              <a:rPr lang="pt-PT" smtClean="0"/>
              <a:pPr/>
              <a:t>23/05/22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8CC0-B772-4C44-91BE-19B2FD2C391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84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E783-BDFE-438F-953A-7AB341417823}" type="datetimeFigureOut">
              <a:rPr lang="pt-PT" smtClean="0"/>
              <a:pPr/>
              <a:t>23/05/22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48CC0-B772-4C44-91BE-19B2FD2C391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8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5" r:id="rId5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28B2440-4A3D-08E8-6144-E4C7F7CF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64" y="880900"/>
            <a:ext cx="2075410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kern="1200" smtId="4294967295"/>
            </a:defPPr>
            <a:lvl1pPr>
              <a:tabLst>
                <a:tab pos="5591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5591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5591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5591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5591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91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91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91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91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PT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pt-PT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AU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lines)</a:t>
            </a:r>
          </a:p>
          <a:p>
            <a:r>
              <a:rPr lang="pt-PT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Comunicação</a:t>
            </a:r>
            <a:r>
              <a:rPr lang="en-AU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AU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r>
              <a:rPr lang="en-AU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D2D3CD6-3FB1-C5C4-2C63-04197D1D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64" y="4586981"/>
            <a:ext cx="18869891" cy="225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4500" b="1" dirty="0">
                <a:solidFill>
                  <a:srgbClr val="006699"/>
                </a:solidFill>
                <a:latin typeface="Arial"/>
              </a:rPr>
              <a:t>Author’s Names | </a:t>
            </a:r>
            <a:r>
              <a:rPr lang="en-GB" sz="4500" b="1" dirty="0" err="1">
                <a:solidFill>
                  <a:srgbClr val="006699"/>
                </a:solidFill>
                <a:latin typeface="Arial"/>
              </a:rPr>
              <a:t>Nomes</a:t>
            </a:r>
            <a:r>
              <a:rPr lang="en-GB" sz="4500" b="1" dirty="0">
                <a:solidFill>
                  <a:srgbClr val="006699"/>
                </a:solidFill>
                <a:latin typeface="Arial"/>
              </a:rPr>
              <a:t> dos </a:t>
            </a:r>
            <a:r>
              <a:rPr lang="en-GB" sz="4500" b="1" dirty="0" err="1">
                <a:solidFill>
                  <a:srgbClr val="006699"/>
                </a:solidFill>
                <a:latin typeface="Arial"/>
              </a:rPr>
              <a:t>Autores</a:t>
            </a:r>
            <a:endParaRPr lang="en-GB" sz="4500" b="1" dirty="0">
              <a:solidFill>
                <a:srgbClr val="006699"/>
              </a:solidFill>
              <a:latin typeface="Arial"/>
            </a:endParaRPr>
          </a:p>
          <a:p>
            <a:r>
              <a:rPr lang="en-GB" sz="4000" dirty="0">
                <a:solidFill>
                  <a:srgbClr val="006699"/>
                </a:solidFill>
                <a:latin typeface="Arial"/>
              </a:rPr>
              <a:t>Author’s Affiliations | </a:t>
            </a:r>
            <a:r>
              <a:rPr lang="en-GB" sz="4000" dirty="0" err="1">
                <a:solidFill>
                  <a:srgbClr val="006699"/>
                </a:solidFill>
                <a:latin typeface="Arial"/>
              </a:rPr>
              <a:t>Afiliação</a:t>
            </a:r>
            <a:r>
              <a:rPr lang="en-GB" sz="4000" dirty="0">
                <a:solidFill>
                  <a:srgbClr val="006699"/>
                </a:solidFill>
                <a:latin typeface="Arial"/>
              </a:rPr>
              <a:t> dos </a:t>
            </a:r>
            <a:r>
              <a:rPr lang="en-GB" sz="4000" dirty="0" err="1">
                <a:solidFill>
                  <a:srgbClr val="006699"/>
                </a:solidFill>
                <a:latin typeface="Arial"/>
              </a:rPr>
              <a:t>Autores</a:t>
            </a:r>
            <a:endParaRPr lang="en-GB" sz="4000" dirty="0">
              <a:solidFill>
                <a:srgbClr val="006699"/>
              </a:solidFill>
              <a:latin typeface="Arial"/>
            </a:endParaRPr>
          </a:p>
        </p:txBody>
      </p:sp>
      <p:sp>
        <p:nvSpPr>
          <p:cNvPr id="4" name="CaixaDeTexto 10">
            <a:extLst>
              <a:ext uri="{FF2B5EF4-FFF2-40B4-BE49-F238E27FC236}">
                <a16:creationId xmlns:a16="http://schemas.microsoft.com/office/drawing/2014/main" id="{65E3E30F-AD4A-BDED-6BCA-08A10C61D62C}"/>
              </a:ext>
            </a:extLst>
          </p:cNvPr>
          <p:cNvSpPr txBox="1"/>
          <p:nvPr/>
        </p:nvSpPr>
        <p:spPr>
          <a:xfrm>
            <a:off x="9571037" y="20710956"/>
            <a:ext cx="11125200" cy="472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pt-PT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display </a:t>
            </a:r>
            <a:r>
              <a:rPr lang="pt-PT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t-PT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PT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t-PT" sz="25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esta área para apresentar o seu trabalho.</a:t>
            </a:r>
          </a:p>
          <a:p>
            <a:pPr algn="ctr"/>
            <a:endParaRPr lang="pt-PT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7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40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Maria Sousa Catita</dc:creator>
  <cp:lastModifiedBy>Microsoft Office User</cp:lastModifiedBy>
  <cp:revision>13</cp:revision>
  <dcterms:created xsi:type="dcterms:W3CDTF">2016-05-20T13:55:02Z</dcterms:created>
  <dcterms:modified xsi:type="dcterms:W3CDTF">2022-05-23T20:58:17Z</dcterms:modified>
</cp:coreProperties>
</file>